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6480175" cy="8640763"/>
  <p:notesSz cx="6858000" cy="9144000"/>
  <p:defaultTextStyle>
    <a:defPPr>
      <a:defRPr lang="tr-TR"/>
    </a:defPPr>
    <a:lvl1pPr marL="0" algn="l" defTabSz="863969" rtl="0" eaLnBrk="1" latinLnBrk="0" hangingPunct="1">
      <a:defRPr sz="1700" kern="1200">
        <a:solidFill>
          <a:schemeClr val="tx1"/>
        </a:solidFill>
        <a:latin typeface="+mn-lt"/>
        <a:ea typeface="+mn-ea"/>
        <a:cs typeface="+mn-cs"/>
      </a:defRPr>
    </a:lvl1pPr>
    <a:lvl2pPr marL="431984" algn="l" defTabSz="863969" rtl="0" eaLnBrk="1" latinLnBrk="0" hangingPunct="1">
      <a:defRPr sz="1700" kern="1200">
        <a:solidFill>
          <a:schemeClr val="tx1"/>
        </a:solidFill>
        <a:latin typeface="+mn-lt"/>
        <a:ea typeface="+mn-ea"/>
        <a:cs typeface="+mn-cs"/>
      </a:defRPr>
    </a:lvl2pPr>
    <a:lvl3pPr marL="863969" algn="l" defTabSz="863969" rtl="0" eaLnBrk="1" latinLnBrk="0" hangingPunct="1">
      <a:defRPr sz="1700" kern="1200">
        <a:solidFill>
          <a:schemeClr val="tx1"/>
        </a:solidFill>
        <a:latin typeface="+mn-lt"/>
        <a:ea typeface="+mn-ea"/>
        <a:cs typeface="+mn-cs"/>
      </a:defRPr>
    </a:lvl3pPr>
    <a:lvl4pPr marL="1295953" algn="l" defTabSz="863969" rtl="0" eaLnBrk="1" latinLnBrk="0" hangingPunct="1">
      <a:defRPr sz="1700" kern="1200">
        <a:solidFill>
          <a:schemeClr val="tx1"/>
        </a:solidFill>
        <a:latin typeface="+mn-lt"/>
        <a:ea typeface="+mn-ea"/>
        <a:cs typeface="+mn-cs"/>
      </a:defRPr>
    </a:lvl4pPr>
    <a:lvl5pPr marL="1727936" algn="l" defTabSz="863969" rtl="0" eaLnBrk="1" latinLnBrk="0" hangingPunct="1">
      <a:defRPr sz="1700" kern="1200">
        <a:solidFill>
          <a:schemeClr val="tx1"/>
        </a:solidFill>
        <a:latin typeface="+mn-lt"/>
        <a:ea typeface="+mn-ea"/>
        <a:cs typeface="+mn-cs"/>
      </a:defRPr>
    </a:lvl5pPr>
    <a:lvl6pPr marL="2159920" algn="l" defTabSz="863969" rtl="0" eaLnBrk="1" latinLnBrk="0" hangingPunct="1">
      <a:defRPr sz="1700" kern="1200">
        <a:solidFill>
          <a:schemeClr val="tx1"/>
        </a:solidFill>
        <a:latin typeface="+mn-lt"/>
        <a:ea typeface="+mn-ea"/>
        <a:cs typeface="+mn-cs"/>
      </a:defRPr>
    </a:lvl6pPr>
    <a:lvl7pPr marL="2591906" algn="l" defTabSz="863969" rtl="0" eaLnBrk="1" latinLnBrk="0" hangingPunct="1">
      <a:defRPr sz="1700" kern="1200">
        <a:solidFill>
          <a:schemeClr val="tx1"/>
        </a:solidFill>
        <a:latin typeface="+mn-lt"/>
        <a:ea typeface="+mn-ea"/>
        <a:cs typeface="+mn-cs"/>
      </a:defRPr>
    </a:lvl7pPr>
    <a:lvl8pPr marL="3023889" algn="l" defTabSz="863969" rtl="0" eaLnBrk="1" latinLnBrk="0" hangingPunct="1">
      <a:defRPr sz="1700" kern="1200">
        <a:solidFill>
          <a:schemeClr val="tx1"/>
        </a:solidFill>
        <a:latin typeface="+mn-lt"/>
        <a:ea typeface="+mn-ea"/>
        <a:cs typeface="+mn-cs"/>
      </a:defRPr>
    </a:lvl8pPr>
    <a:lvl9pPr marL="3455873" algn="l" defTabSz="863969"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F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8" autoAdjust="0"/>
    <p:restoredTop sz="94660"/>
  </p:normalViewPr>
  <p:slideViewPr>
    <p:cSldViewPr snapToGrid="0">
      <p:cViewPr varScale="1">
        <p:scale>
          <a:sx n="91" d="100"/>
          <a:sy n="91" d="100"/>
        </p:scale>
        <p:origin x="33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6013" y="1414125"/>
            <a:ext cx="5508149" cy="3008266"/>
          </a:xfrm>
        </p:spPr>
        <p:txBody>
          <a:bodyPr anchor="b"/>
          <a:lstStyle>
            <a:lvl1pPr algn="ctr">
              <a:defRPr sz="4252"/>
            </a:lvl1pPr>
          </a:lstStyle>
          <a:p>
            <a:r>
              <a:rPr lang="en-US"/>
              <a:t>Click to edit Master title style</a:t>
            </a:r>
            <a:endParaRPr lang="en-US" dirty="0"/>
          </a:p>
        </p:txBody>
      </p:sp>
      <p:sp>
        <p:nvSpPr>
          <p:cNvPr id="3" name="Subtitle 2"/>
          <p:cNvSpPr>
            <a:spLocks noGrp="1"/>
          </p:cNvSpPr>
          <p:nvPr>
            <p:ph type="subTitle" idx="1"/>
          </p:nvPr>
        </p:nvSpPr>
        <p:spPr>
          <a:xfrm>
            <a:off x="810022" y="4538401"/>
            <a:ext cx="4860131" cy="2086184"/>
          </a:xfrm>
        </p:spPr>
        <p:txBody>
          <a:bodyPr/>
          <a:lstStyle>
            <a:lvl1pPr marL="0" indent="0" algn="ctr">
              <a:buNone/>
              <a:defRPr sz="1701"/>
            </a:lvl1pPr>
            <a:lvl2pPr marL="324018" indent="0" algn="ctr">
              <a:buNone/>
              <a:defRPr sz="1417"/>
            </a:lvl2pPr>
            <a:lvl3pPr marL="648035" indent="0" algn="ctr">
              <a:buNone/>
              <a:defRPr sz="1276"/>
            </a:lvl3pPr>
            <a:lvl4pPr marL="972053" indent="0" algn="ctr">
              <a:buNone/>
              <a:defRPr sz="1134"/>
            </a:lvl4pPr>
            <a:lvl5pPr marL="1296071" indent="0" algn="ctr">
              <a:buNone/>
              <a:defRPr sz="1134"/>
            </a:lvl5pPr>
            <a:lvl6pPr marL="1620088" indent="0" algn="ctr">
              <a:buNone/>
              <a:defRPr sz="1134"/>
            </a:lvl6pPr>
            <a:lvl7pPr marL="1944106" indent="0" algn="ctr">
              <a:buNone/>
              <a:defRPr sz="1134"/>
            </a:lvl7pPr>
            <a:lvl8pPr marL="2268123" indent="0" algn="ctr">
              <a:buNone/>
              <a:defRPr sz="1134"/>
            </a:lvl8pPr>
            <a:lvl9pPr marL="2592141" indent="0" algn="ctr">
              <a:buNone/>
              <a:defRPr sz="113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22.05.2025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19941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22.05.2025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350512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37375" y="460041"/>
            <a:ext cx="1397288" cy="732264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45512" y="460041"/>
            <a:ext cx="4110861" cy="73226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22.05.2025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2523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22.05.2025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53109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42137" y="2154193"/>
            <a:ext cx="5589151" cy="3594317"/>
          </a:xfrm>
        </p:spPr>
        <p:txBody>
          <a:bodyPr anchor="b"/>
          <a:lstStyle>
            <a:lvl1pPr>
              <a:defRPr sz="4252"/>
            </a:lvl1pPr>
          </a:lstStyle>
          <a:p>
            <a:r>
              <a:rPr lang="en-US"/>
              <a:t>Click to edit Master title style</a:t>
            </a:r>
            <a:endParaRPr lang="en-US" dirty="0"/>
          </a:p>
        </p:txBody>
      </p:sp>
      <p:sp>
        <p:nvSpPr>
          <p:cNvPr id="3" name="Text Placeholder 2"/>
          <p:cNvSpPr>
            <a:spLocks noGrp="1"/>
          </p:cNvSpPr>
          <p:nvPr>
            <p:ph type="body" idx="1"/>
          </p:nvPr>
        </p:nvSpPr>
        <p:spPr>
          <a:xfrm>
            <a:off x="442137" y="5782513"/>
            <a:ext cx="5589151" cy="1890166"/>
          </a:xfrm>
        </p:spPr>
        <p:txBody>
          <a:bodyPr/>
          <a:lstStyle>
            <a:lvl1pPr marL="0" indent="0">
              <a:buNone/>
              <a:defRPr sz="1701">
                <a:solidFill>
                  <a:schemeClr val="tx1"/>
                </a:solidFill>
              </a:defRPr>
            </a:lvl1pPr>
            <a:lvl2pPr marL="324018" indent="0">
              <a:buNone/>
              <a:defRPr sz="1417">
                <a:solidFill>
                  <a:schemeClr val="tx1">
                    <a:tint val="75000"/>
                  </a:schemeClr>
                </a:solidFill>
              </a:defRPr>
            </a:lvl2pPr>
            <a:lvl3pPr marL="648035" indent="0">
              <a:buNone/>
              <a:defRPr sz="1276">
                <a:solidFill>
                  <a:schemeClr val="tx1">
                    <a:tint val="75000"/>
                  </a:schemeClr>
                </a:solidFill>
              </a:defRPr>
            </a:lvl3pPr>
            <a:lvl4pPr marL="972053" indent="0">
              <a:buNone/>
              <a:defRPr sz="1134">
                <a:solidFill>
                  <a:schemeClr val="tx1">
                    <a:tint val="75000"/>
                  </a:schemeClr>
                </a:solidFill>
              </a:defRPr>
            </a:lvl4pPr>
            <a:lvl5pPr marL="1296071" indent="0">
              <a:buNone/>
              <a:defRPr sz="1134">
                <a:solidFill>
                  <a:schemeClr val="tx1">
                    <a:tint val="75000"/>
                  </a:schemeClr>
                </a:solidFill>
              </a:defRPr>
            </a:lvl5pPr>
            <a:lvl6pPr marL="1620088" indent="0">
              <a:buNone/>
              <a:defRPr sz="1134">
                <a:solidFill>
                  <a:schemeClr val="tx1">
                    <a:tint val="75000"/>
                  </a:schemeClr>
                </a:solidFill>
              </a:defRPr>
            </a:lvl6pPr>
            <a:lvl7pPr marL="1944106" indent="0">
              <a:buNone/>
              <a:defRPr sz="1134">
                <a:solidFill>
                  <a:schemeClr val="tx1">
                    <a:tint val="75000"/>
                  </a:schemeClr>
                </a:solidFill>
              </a:defRPr>
            </a:lvl7pPr>
            <a:lvl8pPr marL="2268123" indent="0">
              <a:buNone/>
              <a:defRPr sz="1134">
                <a:solidFill>
                  <a:schemeClr val="tx1">
                    <a:tint val="75000"/>
                  </a:schemeClr>
                </a:solidFill>
              </a:defRPr>
            </a:lvl8pPr>
            <a:lvl9pPr marL="2592141" indent="0">
              <a:buNone/>
              <a:defRPr sz="11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183847-1405-43BC-A195-4BE90AA64533}" type="datetimeFigureOut">
              <a:rPr lang="tr-TR" smtClean="0"/>
              <a:t>22.05.2025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57248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45512"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280589"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183847-1405-43BC-A195-4BE90AA64533}" type="datetimeFigureOut">
              <a:rPr lang="tr-TR" smtClean="0"/>
              <a:t>22.05.2025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417427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6356" y="460043"/>
            <a:ext cx="5589151" cy="16701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446357" y="2118188"/>
            <a:ext cx="2741417"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4" name="Content Placeholder 3"/>
          <p:cNvSpPr>
            <a:spLocks noGrp="1"/>
          </p:cNvSpPr>
          <p:nvPr>
            <p:ph sz="half" idx="2"/>
          </p:nvPr>
        </p:nvSpPr>
        <p:spPr>
          <a:xfrm>
            <a:off x="446357" y="3156278"/>
            <a:ext cx="2741417"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280589" y="2118188"/>
            <a:ext cx="2754918"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6" name="Content Placeholder 5"/>
          <p:cNvSpPr>
            <a:spLocks noGrp="1"/>
          </p:cNvSpPr>
          <p:nvPr>
            <p:ph sz="quarter" idx="4"/>
          </p:nvPr>
        </p:nvSpPr>
        <p:spPr>
          <a:xfrm>
            <a:off x="3280589" y="3156278"/>
            <a:ext cx="2754918"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183847-1405-43BC-A195-4BE90AA64533}" type="datetimeFigureOut">
              <a:rPr lang="tr-TR" smtClean="0"/>
              <a:t>22.05.2025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8653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183847-1405-43BC-A195-4BE90AA64533}" type="datetimeFigureOut">
              <a:rPr lang="tr-TR" smtClean="0"/>
              <a:t>22.05.2025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81231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83847-1405-43BC-A195-4BE90AA64533}" type="datetimeFigureOut">
              <a:rPr lang="tr-TR" smtClean="0"/>
              <a:t>22.05.2025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61341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endParaRPr lang="en-US" dirty="0"/>
          </a:p>
        </p:txBody>
      </p:sp>
      <p:sp>
        <p:nvSpPr>
          <p:cNvPr id="3" name="Content Placeholder 2"/>
          <p:cNvSpPr>
            <a:spLocks noGrp="1"/>
          </p:cNvSpPr>
          <p:nvPr>
            <p:ph idx="1"/>
          </p:nvPr>
        </p:nvSpPr>
        <p:spPr>
          <a:xfrm>
            <a:off x="2754918" y="1244112"/>
            <a:ext cx="3280589" cy="6140542"/>
          </a:xfrm>
        </p:spPr>
        <p:txBody>
          <a:bodyPr/>
          <a:lstStyle>
            <a:lvl1pPr>
              <a:defRPr sz="2268"/>
            </a:lvl1pPr>
            <a:lvl2pPr>
              <a:defRPr sz="1984"/>
            </a:lvl2pPr>
            <a:lvl3pPr>
              <a:defRPr sz="1701"/>
            </a:lvl3pPr>
            <a:lvl4pPr>
              <a:defRPr sz="1417"/>
            </a:lvl4pPr>
            <a:lvl5pPr>
              <a:defRPr sz="1417"/>
            </a:lvl5pPr>
            <a:lvl6pPr>
              <a:defRPr sz="1417"/>
            </a:lvl6pPr>
            <a:lvl7pPr>
              <a:defRPr sz="1417"/>
            </a:lvl7pPr>
            <a:lvl8pPr>
              <a:defRPr sz="1417"/>
            </a:lvl8pPr>
            <a:lvl9pPr>
              <a:defRPr sz="141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22.05.2025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02420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endParaRPr lang="en-US" dirty="0"/>
          </a:p>
        </p:txBody>
      </p:sp>
      <p:sp>
        <p:nvSpPr>
          <p:cNvPr id="3" name="Picture Placeholder 2"/>
          <p:cNvSpPr>
            <a:spLocks noGrp="1" noChangeAspect="1"/>
          </p:cNvSpPr>
          <p:nvPr>
            <p:ph type="pic" idx="1"/>
          </p:nvPr>
        </p:nvSpPr>
        <p:spPr>
          <a:xfrm>
            <a:off x="2754918" y="1244112"/>
            <a:ext cx="3280589" cy="6140542"/>
          </a:xfrm>
        </p:spPr>
        <p:txBody>
          <a:bodyPr anchor="t"/>
          <a:lstStyle>
            <a:lvl1pPr marL="0" indent="0">
              <a:buNone/>
              <a:defRPr sz="2268"/>
            </a:lvl1pPr>
            <a:lvl2pPr marL="324018" indent="0">
              <a:buNone/>
              <a:defRPr sz="1984"/>
            </a:lvl2pPr>
            <a:lvl3pPr marL="648035" indent="0">
              <a:buNone/>
              <a:defRPr sz="1701"/>
            </a:lvl3pPr>
            <a:lvl4pPr marL="972053" indent="0">
              <a:buNone/>
              <a:defRPr sz="1417"/>
            </a:lvl4pPr>
            <a:lvl5pPr marL="1296071" indent="0">
              <a:buNone/>
              <a:defRPr sz="1417"/>
            </a:lvl5pPr>
            <a:lvl6pPr marL="1620088" indent="0">
              <a:buNone/>
              <a:defRPr sz="1417"/>
            </a:lvl6pPr>
            <a:lvl7pPr marL="1944106" indent="0">
              <a:buNone/>
              <a:defRPr sz="1417"/>
            </a:lvl7pPr>
            <a:lvl8pPr marL="2268123" indent="0">
              <a:buNone/>
              <a:defRPr sz="1417"/>
            </a:lvl8pPr>
            <a:lvl9pPr marL="2592141" indent="0">
              <a:buNone/>
              <a:defRPr sz="1417"/>
            </a:lvl9pPr>
          </a:lstStyle>
          <a:p>
            <a:r>
              <a:rPr lang="en-US"/>
              <a:t>Click icon to add picture</a:t>
            </a:r>
            <a:endParaRPr lang="en-US" dirty="0"/>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22.05.2025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6749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5512" y="460043"/>
            <a:ext cx="5589151" cy="16701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5512" y="2300203"/>
            <a:ext cx="5589151" cy="5482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5512" y="8008709"/>
            <a:ext cx="1458039" cy="460041"/>
          </a:xfrm>
          <a:prstGeom prst="rect">
            <a:avLst/>
          </a:prstGeom>
        </p:spPr>
        <p:txBody>
          <a:bodyPr vert="horz" lIns="91440" tIns="45720" rIns="91440" bIns="45720" rtlCol="0" anchor="ctr"/>
          <a:lstStyle>
            <a:lvl1pPr algn="l">
              <a:defRPr sz="850">
                <a:solidFill>
                  <a:schemeClr val="tx1">
                    <a:tint val="75000"/>
                  </a:schemeClr>
                </a:solidFill>
              </a:defRPr>
            </a:lvl1pPr>
          </a:lstStyle>
          <a:p>
            <a:fld id="{02183847-1405-43BC-A195-4BE90AA64533}" type="datetimeFigureOut">
              <a:rPr lang="tr-TR" smtClean="0"/>
              <a:t>22.05.2025</a:t>
            </a:fld>
            <a:endParaRPr lang="tr-TR"/>
          </a:p>
        </p:txBody>
      </p:sp>
      <p:sp>
        <p:nvSpPr>
          <p:cNvPr id="5" name="Footer Placeholder 4"/>
          <p:cNvSpPr>
            <a:spLocks noGrp="1"/>
          </p:cNvSpPr>
          <p:nvPr>
            <p:ph type="ftr" sz="quarter" idx="3"/>
          </p:nvPr>
        </p:nvSpPr>
        <p:spPr>
          <a:xfrm>
            <a:off x="2146558" y="8008709"/>
            <a:ext cx="2187059" cy="460041"/>
          </a:xfrm>
          <a:prstGeom prst="rect">
            <a:avLst/>
          </a:prstGeom>
        </p:spPr>
        <p:txBody>
          <a:bodyPr vert="horz" lIns="91440" tIns="45720" rIns="91440" bIns="45720" rtlCol="0" anchor="ctr"/>
          <a:lstStyle>
            <a:lvl1pPr algn="ctr">
              <a:defRPr sz="8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576624" y="8008709"/>
            <a:ext cx="1458039" cy="460041"/>
          </a:xfrm>
          <a:prstGeom prst="rect">
            <a:avLst/>
          </a:prstGeom>
        </p:spPr>
        <p:txBody>
          <a:bodyPr vert="horz" lIns="91440" tIns="45720" rIns="91440" bIns="45720" rtlCol="0" anchor="ctr"/>
          <a:lstStyle>
            <a:lvl1pPr algn="r">
              <a:defRPr sz="850">
                <a:solidFill>
                  <a:schemeClr val="tx1">
                    <a:tint val="75000"/>
                  </a:schemeClr>
                </a:solidFill>
              </a:defRPr>
            </a:lvl1pPr>
          </a:lstStyle>
          <a:p>
            <a:fld id="{16D941EF-5925-46E7-85D8-3194F1FF26E4}" type="slidenum">
              <a:rPr lang="tr-TR" smtClean="0"/>
              <a:t>‹#›</a:t>
            </a:fld>
            <a:endParaRPr lang="tr-TR"/>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735"/>
            <a:ext cx="6480175" cy="8658233"/>
          </a:xfrm>
          <a:prstGeom prst="rect">
            <a:avLst/>
          </a:prstGeom>
        </p:spPr>
      </p:pic>
    </p:spTree>
    <p:extLst>
      <p:ext uri="{BB962C8B-B14F-4D97-AF65-F5344CB8AC3E}">
        <p14:creationId xmlns:p14="http://schemas.microsoft.com/office/powerpoint/2010/main" val="4798889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48035" rtl="0" eaLnBrk="1" latinLnBrk="0" hangingPunct="1">
        <a:lnSpc>
          <a:spcPct val="90000"/>
        </a:lnSpc>
        <a:spcBef>
          <a:spcPct val="0"/>
        </a:spcBef>
        <a:buNone/>
        <a:defRPr sz="3118" kern="1200">
          <a:solidFill>
            <a:schemeClr val="tx1"/>
          </a:solidFill>
          <a:latin typeface="+mj-lt"/>
          <a:ea typeface="+mj-ea"/>
          <a:cs typeface="+mj-cs"/>
        </a:defRPr>
      </a:lvl1pPr>
    </p:titleStyle>
    <p:bodyStyle>
      <a:lvl1pPr marL="162009" indent="-162009" algn="l" defTabSz="648035" rtl="0" eaLnBrk="1" latinLnBrk="0" hangingPunct="1">
        <a:lnSpc>
          <a:spcPct val="90000"/>
        </a:lnSpc>
        <a:spcBef>
          <a:spcPts val="709"/>
        </a:spcBef>
        <a:buFont typeface="Arial" panose="020B0604020202020204" pitchFamily="34" charset="0"/>
        <a:buChar char="•"/>
        <a:defRPr sz="1984" kern="1200">
          <a:solidFill>
            <a:schemeClr val="tx1"/>
          </a:solidFill>
          <a:latin typeface="+mn-lt"/>
          <a:ea typeface="+mn-ea"/>
          <a:cs typeface="+mn-cs"/>
        </a:defRPr>
      </a:lvl1pPr>
      <a:lvl2pPr marL="486026" indent="-162009" algn="l" defTabSz="648035" rtl="0" eaLnBrk="1" latinLnBrk="0" hangingPunct="1">
        <a:lnSpc>
          <a:spcPct val="90000"/>
        </a:lnSpc>
        <a:spcBef>
          <a:spcPts val="354"/>
        </a:spcBef>
        <a:buFont typeface="Arial" panose="020B0604020202020204" pitchFamily="34" charset="0"/>
        <a:buChar char="•"/>
        <a:defRPr sz="1701" kern="1200">
          <a:solidFill>
            <a:schemeClr val="tx1"/>
          </a:solidFill>
          <a:latin typeface="+mn-lt"/>
          <a:ea typeface="+mn-ea"/>
          <a:cs typeface="+mn-cs"/>
        </a:defRPr>
      </a:lvl2pPr>
      <a:lvl3pPr marL="810044" indent="-162009" algn="l" defTabSz="648035" rtl="0" eaLnBrk="1" latinLnBrk="0" hangingPunct="1">
        <a:lnSpc>
          <a:spcPct val="90000"/>
        </a:lnSpc>
        <a:spcBef>
          <a:spcPts val="354"/>
        </a:spcBef>
        <a:buFont typeface="Arial" panose="020B0604020202020204" pitchFamily="34" charset="0"/>
        <a:buChar char="•"/>
        <a:defRPr sz="1417" kern="1200">
          <a:solidFill>
            <a:schemeClr val="tx1"/>
          </a:solidFill>
          <a:latin typeface="+mn-lt"/>
          <a:ea typeface="+mn-ea"/>
          <a:cs typeface="+mn-cs"/>
        </a:defRPr>
      </a:lvl3pPr>
      <a:lvl4pPr marL="113406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4pPr>
      <a:lvl5pPr marL="1458079"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5pPr>
      <a:lvl6pPr marL="1782097"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6pPr>
      <a:lvl7pPr marL="2106115"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7pPr>
      <a:lvl8pPr marL="243013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8pPr>
      <a:lvl9pPr marL="2754150"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9pPr>
    </p:bodyStyle>
    <p:otherStyle>
      <a:defPPr>
        <a:defRPr lang="en-US"/>
      </a:defPPr>
      <a:lvl1pPr marL="0" algn="l" defTabSz="648035" rtl="0" eaLnBrk="1" latinLnBrk="0" hangingPunct="1">
        <a:defRPr sz="1276" kern="1200">
          <a:solidFill>
            <a:schemeClr val="tx1"/>
          </a:solidFill>
          <a:latin typeface="+mn-lt"/>
          <a:ea typeface="+mn-ea"/>
          <a:cs typeface="+mn-cs"/>
        </a:defRPr>
      </a:lvl1pPr>
      <a:lvl2pPr marL="324018" algn="l" defTabSz="648035" rtl="0" eaLnBrk="1" latinLnBrk="0" hangingPunct="1">
        <a:defRPr sz="1276" kern="1200">
          <a:solidFill>
            <a:schemeClr val="tx1"/>
          </a:solidFill>
          <a:latin typeface="+mn-lt"/>
          <a:ea typeface="+mn-ea"/>
          <a:cs typeface="+mn-cs"/>
        </a:defRPr>
      </a:lvl2pPr>
      <a:lvl3pPr marL="648035" algn="l" defTabSz="648035" rtl="0" eaLnBrk="1" latinLnBrk="0" hangingPunct="1">
        <a:defRPr sz="1276" kern="1200">
          <a:solidFill>
            <a:schemeClr val="tx1"/>
          </a:solidFill>
          <a:latin typeface="+mn-lt"/>
          <a:ea typeface="+mn-ea"/>
          <a:cs typeface="+mn-cs"/>
        </a:defRPr>
      </a:lvl3pPr>
      <a:lvl4pPr marL="972053" algn="l" defTabSz="648035" rtl="0" eaLnBrk="1" latinLnBrk="0" hangingPunct="1">
        <a:defRPr sz="1276" kern="1200">
          <a:solidFill>
            <a:schemeClr val="tx1"/>
          </a:solidFill>
          <a:latin typeface="+mn-lt"/>
          <a:ea typeface="+mn-ea"/>
          <a:cs typeface="+mn-cs"/>
        </a:defRPr>
      </a:lvl4pPr>
      <a:lvl5pPr marL="1296071" algn="l" defTabSz="648035" rtl="0" eaLnBrk="1" latinLnBrk="0" hangingPunct="1">
        <a:defRPr sz="1276" kern="1200">
          <a:solidFill>
            <a:schemeClr val="tx1"/>
          </a:solidFill>
          <a:latin typeface="+mn-lt"/>
          <a:ea typeface="+mn-ea"/>
          <a:cs typeface="+mn-cs"/>
        </a:defRPr>
      </a:lvl5pPr>
      <a:lvl6pPr marL="1620088" algn="l" defTabSz="648035" rtl="0" eaLnBrk="1" latinLnBrk="0" hangingPunct="1">
        <a:defRPr sz="1276" kern="1200">
          <a:solidFill>
            <a:schemeClr val="tx1"/>
          </a:solidFill>
          <a:latin typeface="+mn-lt"/>
          <a:ea typeface="+mn-ea"/>
          <a:cs typeface="+mn-cs"/>
        </a:defRPr>
      </a:lvl6pPr>
      <a:lvl7pPr marL="1944106" algn="l" defTabSz="648035" rtl="0" eaLnBrk="1" latinLnBrk="0" hangingPunct="1">
        <a:defRPr sz="1276" kern="1200">
          <a:solidFill>
            <a:schemeClr val="tx1"/>
          </a:solidFill>
          <a:latin typeface="+mn-lt"/>
          <a:ea typeface="+mn-ea"/>
          <a:cs typeface="+mn-cs"/>
        </a:defRPr>
      </a:lvl7pPr>
      <a:lvl8pPr marL="2268123" algn="l" defTabSz="648035" rtl="0" eaLnBrk="1" latinLnBrk="0" hangingPunct="1">
        <a:defRPr sz="1276" kern="1200">
          <a:solidFill>
            <a:schemeClr val="tx1"/>
          </a:solidFill>
          <a:latin typeface="+mn-lt"/>
          <a:ea typeface="+mn-ea"/>
          <a:cs typeface="+mn-cs"/>
        </a:defRPr>
      </a:lvl8pPr>
      <a:lvl9pPr marL="2592141" algn="l" defTabSz="648035" rtl="0" eaLnBrk="1" latinLnBrk="0" hangingPunct="1">
        <a:defRPr sz="12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sulate.kuwait@mfa.gov.tr" TargetMode="External"/><Relationship Id="rId2" Type="http://schemas.openxmlformats.org/officeDocument/2006/relationships/hyperlink" Target="http://www.konsolosluk.gov.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742" y="1998114"/>
            <a:ext cx="5137079" cy="261610"/>
          </a:xfrm>
        </p:spPr>
        <p:txBody>
          <a:bodyPr>
            <a:normAutofit fontScale="90000"/>
          </a:bodyPr>
          <a:lstStyle/>
          <a:p>
            <a:pPr algn="ctr"/>
            <a:r>
              <a:rPr lang="en-US" sz="2400" dirty="0">
                <a:solidFill>
                  <a:srgbClr val="DD1F26"/>
                </a:solidFill>
                <a:latin typeface="Arial Black" panose="020B0A04020102020204" pitchFamily="34" charset="0"/>
              </a:rPr>
              <a:t>DUYURU</a:t>
            </a:r>
            <a:endParaRPr lang="tr-TR" sz="2400" dirty="0">
              <a:solidFill>
                <a:srgbClr val="DD1F26"/>
              </a:solidFill>
              <a:latin typeface="Arial Black" panose="020B0A04020102020204" pitchFamily="34" charset="0"/>
            </a:endParaRPr>
          </a:p>
        </p:txBody>
      </p:sp>
      <p:sp>
        <p:nvSpPr>
          <p:cNvPr id="3" name="Content Placeholder 2"/>
          <p:cNvSpPr>
            <a:spLocks noGrp="1"/>
          </p:cNvSpPr>
          <p:nvPr>
            <p:ph idx="1"/>
          </p:nvPr>
        </p:nvSpPr>
        <p:spPr>
          <a:xfrm>
            <a:off x="793742" y="2638097"/>
            <a:ext cx="4900690" cy="5192110"/>
          </a:xfrm>
        </p:spPr>
        <p:txBody>
          <a:bodyPr>
            <a:noAutofit/>
          </a:bodyPr>
          <a:lstStyle/>
          <a:p>
            <a:pPr marL="0" indent="0" algn="just">
              <a:buNone/>
            </a:pPr>
            <a:r>
              <a:rPr lang="tr-TR" sz="1400" dirty="0">
                <a:latin typeface="Times New Roman" panose="02020603050405020304" pitchFamily="18" charset="0"/>
                <a:cs typeface="Times New Roman" panose="02020603050405020304" pitchFamily="18" charset="0"/>
              </a:rPr>
              <a:t>   Kıymetli vatandaşlarımız, </a:t>
            </a:r>
          </a:p>
          <a:p>
            <a:pPr algn="just"/>
            <a:r>
              <a:rPr lang="tr-TR" sz="1400" dirty="0">
                <a:latin typeface="Times New Roman" panose="02020603050405020304" pitchFamily="18" charset="0"/>
                <a:cs typeface="Times New Roman" panose="02020603050405020304" pitchFamily="18" charset="0"/>
              </a:rPr>
              <a:t>Büyükelçiliğimiz Konsolosluk Şubesi’nde bekleme sürelerinin en aza indirilmesi ve sunulan hizmetin kalitesinin daha da artırılabilmesi amacıyla, verilen tüm konsolosluk hizmetleri için randevu sistemi uygulanmaktadır.</a:t>
            </a:r>
          </a:p>
          <a:p>
            <a:pPr algn="just"/>
            <a:r>
              <a:rPr lang="tr-TR" sz="1400" dirty="0">
                <a:latin typeface="Times New Roman" panose="02020603050405020304" pitchFamily="18" charset="0"/>
                <a:cs typeface="Times New Roman" panose="02020603050405020304" pitchFamily="18" charset="0"/>
              </a:rPr>
              <a:t>Talep edeceğiniz tüm konsolosluk işlemleri için </a:t>
            </a:r>
            <a:r>
              <a:rPr lang="tr-TR" sz="1400" dirty="0">
                <a:latin typeface="Times New Roman" panose="02020603050405020304" pitchFamily="18" charset="0"/>
                <a:cs typeface="Times New Roman" panose="02020603050405020304" pitchFamily="18" charset="0"/>
                <a:hlinkClick r:id="rId2"/>
              </a:rPr>
              <a:t>www.konsolosluk.gov.tr</a:t>
            </a:r>
            <a:r>
              <a:rPr lang="tr-TR" sz="1400" dirty="0">
                <a:latin typeface="Times New Roman" panose="02020603050405020304" pitchFamily="18" charset="0"/>
                <a:cs typeface="Times New Roman" panose="02020603050405020304" pitchFamily="18" charset="0"/>
              </a:rPr>
              <a:t> internet adresi üzerinden “Randevu Al” bölümünü tıklayıp, T.C. kimlik numaranız ve geçerli e-posta adresinizi sisteme girerek, arzu ettiğiniz gün ve saat için randevu almanız gerekmektedir.</a:t>
            </a:r>
          </a:p>
          <a:p>
            <a:pPr algn="just"/>
            <a:r>
              <a:rPr lang="tr-TR" sz="1400" dirty="0">
                <a:latin typeface="Times New Roman" panose="02020603050405020304" pitchFamily="18" charset="0"/>
                <a:cs typeface="Times New Roman" panose="02020603050405020304" pitchFamily="18" charset="0"/>
              </a:rPr>
              <a:t>Randevu sisteminin verimli çalışabilmesi için her bir başvuru sahibi adına ve her bir işlem için ayrı ayrı randevu alınması önem taşımaktadır. Tek randevuyla, birden çok işlem ya da birkaç kişinin işlemi maalesef yapılamamaktadır.</a:t>
            </a:r>
          </a:p>
          <a:p>
            <a:pPr algn="just"/>
            <a:r>
              <a:rPr lang="tr-TR" sz="1400" dirty="0">
                <a:latin typeface="Times New Roman" panose="02020603050405020304" pitchFamily="18" charset="0"/>
                <a:cs typeface="Times New Roman" panose="02020603050405020304" pitchFamily="18" charset="0"/>
              </a:rPr>
              <a:t>Randevu alımında karşılaşılabilecek sorunlar ve konsolosluk işlemleri ile ilgili diğer sorular için </a:t>
            </a:r>
            <a:r>
              <a:rPr lang="tr-TR" sz="1400" u="sng" dirty="0">
                <a:latin typeface="Times New Roman" panose="02020603050405020304" pitchFamily="18" charset="0"/>
                <a:cs typeface="Times New Roman" panose="02020603050405020304" pitchFamily="18" charset="0"/>
                <a:hlinkClick r:id="rId3"/>
              </a:rPr>
              <a:t>consulate.kuwait@mfa.gov.tr</a:t>
            </a:r>
            <a:r>
              <a:rPr lang="tr-TR" sz="1400" dirty="0">
                <a:latin typeface="Times New Roman" panose="02020603050405020304" pitchFamily="18" charset="0"/>
                <a:cs typeface="Times New Roman" panose="02020603050405020304" pitchFamily="18" charset="0"/>
              </a:rPr>
              <a:t> e-posta adresine yazabilirsiniz.</a:t>
            </a:r>
          </a:p>
          <a:p>
            <a:pPr algn="just"/>
            <a:r>
              <a:rPr lang="tr-TR" sz="1400" dirty="0">
                <a:latin typeface="Times New Roman" panose="02020603050405020304" pitchFamily="18" charset="0"/>
                <a:cs typeface="Times New Roman" panose="02020603050405020304" pitchFamily="18" charset="0"/>
              </a:rPr>
              <a:t>(NOT: T.C. kimlik kartı teslim alma, pasaport teslim alma ve tebligat evrakı teslim alma işlemleri randevusuz yapılmaktadır. Kimlik kartınızı, pasaportunuzu ve tebligat evrakınızı mesai saatleri (08:30-15:30) içerisinde, Büyükelçiliğimize gelerek teslim alabilirsiniz.)</a:t>
            </a:r>
          </a:p>
          <a:p>
            <a:pPr algn="just"/>
            <a:r>
              <a:rPr lang="tr-TR" sz="1400" dirty="0">
                <a:latin typeface="Times New Roman" panose="02020603050405020304" pitchFamily="18" charset="0"/>
                <a:cs typeface="Times New Roman" panose="02020603050405020304" pitchFamily="18" charset="0"/>
              </a:rPr>
              <a:t>Saygıyla duyurulur.</a:t>
            </a:r>
          </a:p>
          <a:p>
            <a:pPr marL="0" indent="0" algn="just">
              <a:spcBef>
                <a:spcPts val="600"/>
              </a:spcBef>
              <a:spcAft>
                <a:spcPts val="600"/>
              </a:spcAft>
              <a:buNone/>
            </a:pPr>
            <a:endParaRPr lang="tr-TR" sz="1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143000" y="1538324"/>
            <a:ext cx="829262" cy="261610"/>
          </a:xfrm>
          <a:prstGeom prst="rect">
            <a:avLst/>
          </a:prstGeom>
          <a:noFill/>
        </p:spPr>
        <p:txBody>
          <a:bodyPr wrap="square" rtlCol="0">
            <a:spAutoFit/>
          </a:bodyPr>
          <a:lstStyle/>
          <a:p>
            <a:r>
              <a:rPr lang="tr-TR" sz="1100" b="1" dirty="0">
                <a:solidFill>
                  <a:srgbClr val="DD1F26"/>
                </a:solidFill>
                <a:latin typeface="Myriad Pro" panose="020B0503030403020204" pitchFamily="34" charset="0"/>
              </a:rPr>
              <a:t>KUVEYT</a:t>
            </a:r>
          </a:p>
        </p:txBody>
      </p:sp>
    </p:spTree>
    <p:extLst>
      <p:ext uri="{BB962C8B-B14F-4D97-AF65-F5344CB8AC3E}">
        <p14:creationId xmlns:p14="http://schemas.microsoft.com/office/powerpoint/2010/main" val="41833222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38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Myriad Pro</vt:lpstr>
      <vt:lpstr>Times New Roman</vt:lpstr>
      <vt:lpstr>Office Theme</vt:lpstr>
      <vt:lpstr>DUYURU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VİLNİUS BÜYÜKELÇİLİĞİ KONSOLOSLUK DUYURUSU (2023/3)</dc:title>
  <dc:creator>GÖRSEL</dc:creator>
  <cp:lastModifiedBy>Rahel Demirbilek</cp:lastModifiedBy>
  <cp:revision>36</cp:revision>
  <dcterms:created xsi:type="dcterms:W3CDTF">2023-03-13T06:47:26Z</dcterms:created>
  <dcterms:modified xsi:type="dcterms:W3CDTF">2025-05-22T13:41:11Z</dcterms:modified>
</cp:coreProperties>
</file>